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BD4D-DEED-473A-B5E0-7DDABDCF1B2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F7464-0D74-4935-945C-1E31338CA3A1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8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BD4D-DEED-473A-B5E0-7DDABDCF1B2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F7464-0D74-4935-945C-1E31338CA3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7615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BD4D-DEED-473A-B5E0-7DDABDCF1B2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F7464-0D74-4935-945C-1E31338CA3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785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BD4D-DEED-473A-B5E0-7DDABDCF1B2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F7464-0D74-4935-945C-1E31338CA3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09279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BD4D-DEED-473A-B5E0-7DDABDCF1B2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F7464-0D74-4935-945C-1E31338CA3A1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041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BD4D-DEED-473A-B5E0-7DDABDCF1B2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F7464-0D74-4935-945C-1E31338CA3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6564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BD4D-DEED-473A-B5E0-7DDABDCF1B2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F7464-0D74-4935-945C-1E31338CA3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770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BD4D-DEED-473A-B5E0-7DDABDCF1B2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F7464-0D74-4935-945C-1E31338CA3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2870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BD4D-DEED-473A-B5E0-7DDABDCF1B2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F7464-0D74-4935-945C-1E31338CA3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53773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C82BD4D-DEED-473A-B5E0-7DDABDCF1B2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9F7464-0D74-4935-945C-1E31338CA3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71361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BD4D-DEED-473A-B5E0-7DDABDCF1B2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F7464-0D74-4935-945C-1E31338CA3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05188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C82BD4D-DEED-473A-B5E0-7DDABDCF1B2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79F7464-0D74-4935-945C-1E31338CA3A1}" type="slidenum">
              <a:rPr lang="hu-HU" smtClean="0"/>
              <a:t>‹#›</a:t>
            </a:fld>
            <a:endParaRPr lang="hu-H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50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7D9BCA-7CAA-4E5B-A593-8B2D27C40E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Lucky</a:t>
            </a:r>
            <a:r>
              <a:rPr lang="hu-HU" dirty="0"/>
              <a:t> kávézó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5BE17BB-36E9-4116-A6C8-771F7008DD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52733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DE643B-7938-430F-8CB4-5492E30D4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Résztvevők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6AA8588-B48C-4ED3-8B4F-59B62E06D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Abousena</a:t>
            </a:r>
            <a:r>
              <a:rPr lang="hu-HU" dirty="0"/>
              <a:t> </a:t>
            </a:r>
            <a:r>
              <a:rPr lang="hu-HU" dirty="0" err="1"/>
              <a:t>Adam:kávéfalyták</a:t>
            </a:r>
            <a:endParaRPr lang="hu-HU" dirty="0"/>
          </a:p>
          <a:p>
            <a:r>
              <a:rPr lang="hu-HU" dirty="0"/>
              <a:t> Gergely Márton: sütemények, blog </a:t>
            </a:r>
          </a:p>
          <a:p>
            <a:r>
              <a:rPr lang="hu-HU" dirty="0"/>
              <a:t> </a:t>
            </a:r>
            <a:r>
              <a:rPr lang="hu-HU" dirty="0" err="1"/>
              <a:t>Byrappa</a:t>
            </a:r>
            <a:r>
              <a:rPr lang="hu-HU" dirty="0"/>
              <a:t> </a:t>
            </a:r>
            <a:r>
              <a:rPr lang="hu-HU" dirty="0" err="1"/>
              <a:t>Arjuna:képeket</a:t>
            </a:r>
            <a:r>
              <a:rPr lang="hu-HU" dirty="0"/>
              <a:t>, </a:t>
            </a:r>
            <a:r>
              <a:rPr lang="hu-HU" dirty="0" err="1"/>
              <a:t>prezi</a:t>
            </a:r>
            <a:endParaRPr lang="hu-HU" dirty="0"/>
          </a:p>
          <a:p>
            <a:r>
              <a:rPr lang="hu-HU" dirty="0"/>
              <a:t> </a:t>
            </a:r>
            <a:r>
              <a:rPr lang="hu-HU" dirty="0" err="1"/>
              <a:t>Gäff</a:t>
            </a:r>
            <a:r>
              <a:rPr lang="hu-HU" dirty="0"/>
              <a:t> Levente: főoldal, </a:t>
            </a:r>
            <a:r>
              <a:rPr lang="hu-HU" dirty="0" err="1"/>
              <a:t>css</a:t>
            </a:r>
            <a:r>
              <a:rPr lang="hu-HU" dirty="0"/>
              <a:t>, hibák javítása, vezető</a:t>
            </a:r>
          </a:p>
        </p:txBody>
      </p:sp>
    </p:spTree>
    <p:extLst>
      <p:ext uri="{BB962C8B-B14F-4D97-AF65-F5344CB8AC3E}">
        <p14:creationId xmlns:p14="http://schemas.microsoft.com/office/powerpoint/2010/main" val="1783274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621016-9733-4149-BF56-650F6FB5F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DE589A4-CF12-4434-A72E-C459C98B6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Trello</a:t>
            </a:r>
            <a:endParaRPr lang="hu-HU" dirty="0"/>
          </a:p>
          <a:p>
            <a:r>
              <a:rPr lang="hu-HU" dirty="0" err="1"/>
              <a:t>Github</a:t>
            </a:r>
            <a:endParaRPr lang="hu-HU" dirty="0"/>
          </a:p>
          <a:p>
            <a:r>
              <a:rPr lang="hu-HU" dirty="0" err="1"/>
              <a:t>Figma</a:t>
            </a:r>
            <a:endParaRPr lang="hu-HU" dirty="0"/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17497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B6C255-D98D-4F5F-8A97-53AD4B4E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Megrendelő igények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AF5E1C-3DE5-48FE-A3F2-D57F65C02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Modernizálás</a:t>
            </a:r>
          </a:p>
          <a:p>
            <a:r>
              <a:rPr lang="hu-HU" dirty="0" err="1"/>
              <a:t>Újjítás</a:t>
            </a:r>
            <a:endParaRPr lang="hu-HU" dirty="0"/>
          </a:p>
          <a:p>
            <a:r>
              <a:rPr lang="hu-HU" dirty="0"/>
              <a:t>Moderné tevés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Státusz:</a:t>
            </a:r>
          </a:p>
          <a:p>
            <a:r>
              <a:rPr lang="hu-HU" dirty="0"/>
              <a:t>Teljesültek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78940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91B29F-0F66-404C-923C-11B4595F9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tervezés</a:t>
            </a:r>
          </a:p>
        </p:txBody>
      </p:sp>
      <p:pic>
        <p:nvPicPr>
          <p:cNvPr id="17" name="Tartalom helye 16">
            <a:extLst>
              <a:ext uri="{FF2B5EF4-FFF2-40B4-BE49-F238E27FC236}">
                <a16:creationId xmlns:a16="http://schemas.microsoft.com/office/drawing/2014/main" id="{14AF90B2-4B09-4309-94F7-2ADAB33B8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588" y="1752041"/>
            <a:ext cx="2998965" cy="2558788"/>
          </a:xfr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54E4E186-2D0F-4A1A-A2B2-D7F0BC0C0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593" y="4202341"/>
            <a:ext cx="2396939" cy="2045125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91C654B3-9E4E-4484-9799-60E2886AA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1" y="3993816"/>
            <a:ext cx="2596205" cy="2253650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6CC6E64A-71C6-45D2-BD66-68344C6FD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118" y="1774232"/>
            <a:ext cx="2783773" cy="2391236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C80A0919-2521-4C72-9E58-291C3A056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8" y="1798556"/>
            <a:ext cx="2496409" cy="207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14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F45BE9-CAF1-4A59-A6BB-B86994A5B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</a:t>
            </a:r>
            <a:r>
              <a:rPr lang="hu-HU"/>
              <a:t>ldalak</a:t>
            </a:r>
            <a:endParaRPr lang="hu-HU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74CB608-BD11-40CA-9E32-96CCCAEFF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399" y="1812020"/>
            <a:ext cx="4136923" cy="204691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210740B-2679-4AA2-997F-EDDEADE30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508" y="1687073"/>
            <a:ext cx="4348292" cy="2171862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8ACD13F-0968-4F60-AE5E-399DF9CA2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007" y="4295533"/>
            <a:ext cx="4272793" cy="212966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CD008C8-0C49-4E49-801C-8A61580BF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99" y="4058540"/>
            <a:ext cx="5232044" cy="260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04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DDF340-A51D-408D-A8F2-EDB3B582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Köszönöm a figyelmet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3B72517-D304-4CC1-B89A-D4D0FADE4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8646080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ív">
  <a:themeElements>
    <a:clrScheme name="Retrospektív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tív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ív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51</Words>
  <Application>Microsoft Office PowerPoint</Application>
  <PresentationFormat>Szélesvásznú</PresentationFormat>
  <Paragraphs>24</Paragraphs>
  <Slides>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0" baseType="lpstr">
      <vt:lpstr>Calibri</vt:lpstr>
      <vt:lpstr>Calibri Light</vt:lpstr>
      <vt:lpstr>Retrospektív</vt:lpstr>
      <vt:lpstr>Lucky kávézó</vt:lpstr>
      <vt:lpstr>Résztvevők</vt:lpstr>
      <vt:lpstr>Eszközök</vt:lpstr>
      <vt:lpstr>Megrendelő igények</vt:lpstr>
      <vt:lpstr>tervezés</vt:lpstr>
      <vt:lpstr>Oldalak</vt:lpstr>
      <vt:lpstr>Köszönöm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kávézó</dc:title>
  <dc:creator>Gräff Levente</dc:creator>
  <cp:lastModifiedBy>Gräff Levente</cp:lastModifiedBy>
  <cp:revision>7</cp:revision>
  <dcterms:created xsi:type="dcterms:W3CDTF">2023-11-27T07:41:11Z</dcterms:created>
  <dcterms:modified xsi:type="dcterms:W3CDTF">2023-12-12T10:16:27Z</dcterms:modified>
</cp:coreProperties>
</file>